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34.png" ContentType="image/png"/>
  <Override PartName="/ppt/media/image4.png" ContentType="image/png"/>
  <Override PartName="/ppt/media/image16.png" ContentType="image/png"/>
  <Override PartName="/ppt/media/image33.png" ContentType="image/png"/>
  <Override PartName="/ppt/media/image3.png" ContentType="image/png"/>
  <Override PartName="/ppt/media/image15.png" ContentType="image/png"/>
  <Override PartName="/ppt/media/image32.png" ContentType="image/png"/>
  <Override PartName="/ppt/media/image2.png" ContentType="image/png"/>
  <Override PartName="/ppt/media/image14.png" ContentType="image/png"/>
  <Override PartName="/ppt/media/image31.png" ContentType="image/png"/>
  <Override PartName="/ppt/media/image28.png" ContentType="image/png"/>
  <Override PartName="/ppt/media/image65.png" ContentType="image/png"/>
  <Override PartName="/ppt/media/image27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24.png" ContentType="image/png"/>
  <Override PartName="/ppt/media/image61.png" ContentType="image/png"/>
  <Override PartName="/ppt/media/image59.png" ContentType="image/png"/>
  <Override PartName="/ppt/media/image22.png" ContentType="image/png"/>
  <Override PartName="/ppt/media/image60.png" ContentType="image/png"/>
  <Override PartName="/ppt/media/image23.png" ContentType="image/png"/>
  <Override PartName="/ppt/media/image58.png" ContentType="image/png"/>
  <Override PartName="/ppt/media/image21.png" ContentType="image/png"/>
  <Override PartName="/ppt/media/image57.png" ContentType="image/png"/>
  <Override PartName="/ppt/media/image20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3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30.xml.rels" ContentType="application/vnd.openxmlformats-package.relationships+xml"/>
  <Override PartName="/ppt/slides/_rels/slide79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81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8B9983-CA6C-4425-9BBB-6551093CAE2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A0961B-88EF-4813-B9F5-E4C64C91B58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4E33FE-053E-4ED0-B6D2-683375EB129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AF7881-AE07-447D-8354-DFFA4CB2D8A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214912-8760-426A-A3E2-A448CAE1BE9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7CD4D0-FC9D-4934-B4A3-E7BA39ACDDE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5AD581-4EA7-4144-8F8F-C6B479B3479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A0BE13B-9943-4C50-BA62-B85C6412E17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D7B477-673D-448C-938F-448AC3C232A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C629A2-EDBE-4295-AD7E-E151BDFB496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DAEDCD-B5EC-4396-8B7A-A719AABD45B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3686FF-1629-440D-B63A-03420DABBE9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C0FB8FC-9E7D-4F0A-A177-5C8225A12EAF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image" Target="../media/image64.png"/><Relationship Id="rId3" Type="http://schemas.openxmlformats.org/officeDocument/2006/relationships/image" Target="../media/image65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43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44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4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46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1437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2024-08-28T10:15:04Z</dcterms:modified>
  <cp:revision>93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